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980" autoAdjust="0"/>
  </p:normalViewPr>
  <p:slideViewPr>
    <p:cSldViewPr>
      <p:cViewPr varScale="1">
        <p:scale>
          <a:sx n="94" d="100"/>
          <a:sy n="94" d="100"/>
        </p:scale>
        <p:origin x="2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0.26207690686582469</c:v>
                </c:pt>
                <c:pt idx="1">
                  <c:v>3.5455105670060834E-2</c:v>
                </c:pt>
                <c:pt idx="2">
                  <c:v>0.70246798746411454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198665.4</c:v>
                </c:pt>
                <c:pt idx="1">
                  <c:v>368599.1</c:v>
                </c:pt>
                <c:pt idx="2">
                  <c:v>926792.1</c:v>
                </c:pt>
                <c:pt idx="3">
                  <c:v>262582.09999999998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92415.7</c:v>
                </c:pt>
                <c:pt idx="2">
                  <c:v>516454.7</c:v>
                </c:pt>
                <c:pt idx="3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150608.20000000001</c:v>
                </c:pt>
                <c:pt idx="2">
                  <c:v>569467.80000000005</c:v>
                </c:pt>
                <c:pt idx="3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72930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10.509471772879589</c:v>
                </c:pt>
                <c:pt idx="1">
                  <c:v>0.26718223687535181</c:v>
                </c:pt>
                <c:pt idx="2">
                  <c:v>16.396673073538459</c:v>
                </c:pt>
                <c:pt idx="3">
                  <c:v>19.397180163209683</c:v>
                </c:pt>
                <c:pt idx="4">
                  <c:v>7.3895790458698327</c:v>
                </c:pt>
                <c:pt idx="5">
                  <c:v>41.475740725573871</c:v>
                </c:pt>
                <c:pt idx="6">
                  <c:v>2.0427140275640703</c:v>
                </c:pt>
                <c:pt idx="7">
                  <c:v>2.358493229220215</c:v>
                </c:pt>
                <c:pt idx="8">
                  <c:v>0.16127891151720883</c:v>
                </c:pt>
                <c:pt idx="9">
                  <c:v>1.6868137517142593E-3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28.07.2022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7/28/2022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2022 год и плановый период 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28.02.2022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226, от 05.05.2022 г. № 240, от 27.07.2022 г. № 266)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июль 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409847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78 620,9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396,4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8 477,0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1 128,9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661,2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1 756 634,3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78321453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20175813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2 869 315,0 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332499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301 549,85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7 666,30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470 472,20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556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566,20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212 030,30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1 190 069,65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58 611,90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67 672,60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4 627,60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48,40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2 869 315,0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18073640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3212651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92,6%, 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715294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65 761,7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3 547,7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66 632,5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96 989,5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882 071,3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80 024,6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1 211 005,6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14 531,5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2 656 682,8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200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541509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2 500 661,0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2 869 315,0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-368 654,0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942358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744 026,7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1 756 634,3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2 500 661,0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72057000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655 365,5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11291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586 282,0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3 430,5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22 060,0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655 365,5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89,5%, 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88 661,2 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23886</TotalTime>
  <Words>1463</Words>
  <Application>Microsoft Office PowerPoint</Application>
  <PresentationFormat>Экран (4:3)</PresentationFormat>
  <Paragraphs>311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1318</cp:revision>
  <dcterms:created xsi:type="dcterms:W3CDTF">2004-02-12T06:43:32Z</dcterms:created>
  <dcterms:modified xsi:type="dcterms:W3CDTF">2022-07-28T03:41:53Z</dcterms:modified>
</cp:coreProperties>
</file>